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633DA-ED25-604F-95E7-B7DD32A51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588D70-FF02-C747-B4F3-ADCB96AA8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033FDFE-69F0-F344-B0B8-F07D8B9F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81BF-1213-034B-92FB-A0F8C390F325}" type="datetimeFigureOut">
              <a:rPr lang="pt-PT" smtClean="0"/>
              <a:t>15/06/21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1631575-0F54-F543-AE68-8EEE90F9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6CD99B6-AF67-C845-9641-F0412906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8C28-1CDF-0E4A-BAE4-156FA27150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973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8AABA-C6E9-6F4F-BECE-0420688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6293A35-A6CB-3740-ACE9-0FA1FEA91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8701483-FAF2-6144-8F82-E77C7FB0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81BF-1213-034B-92FB-A0F8C390F325}" type="datetimeFigureOut">
              <a:rPr lang="pt-PT" smtClean="0"/>
              <a:t>15/06/21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2B44BB5-1341-8F45-B02C-36F3F7C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7EF4C9-1DBF-D646-B5CC-0240335D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8C28-1CDF-0E4A-BAE4-156FA27150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324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EEB829-333E-BD48-ACFF-C96A2FA4C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3D50F6A-BD91-7742-9A1D-D846FA41B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3DD1F50-1185-D049-8903-34420BAC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81BF-1213-034B-92FB-A0F8C390F325}" type="datetimeFigureOut">
              <a:rPr lang="pt-PT" smtClean="0"/>
              <a:t>15/06/21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B1758B0-71C9-C74C-8924-A37A8E7E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821BC8A-C208-EB4D-81FA-A19F83E7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8C28-1CDF-0E4A-BAE4-156FA27150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20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C005C-8505-5943-A840-F6FFFA6E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610EE2-A794-024E-94B1-BA04CAA12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4CB0A72-5971-A045-B7B6-16419EF0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81BF-1213-034B-92FB-A0F8C390F325}" type="datetimeFigureOut">
              <a:rPr lang="pt-PT" smtClean="0"/>
              <a:t>15/06/21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1F74F9E-ECF4-8D45-ABD4-329608D4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84DEE1-B47F-174D-A243-D3AABE23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8C28-1CDF-0E4A-BAE4-156FA27150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1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4B9C9-0832-7B49-AA2D-D7954F15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0A35A-8D8C-4747-A25C-3B085DBD4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ACB4E19-583B-6E41-823F-A92B7C0B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81BF-1213-034B-92FB-A0F8C390F325}" type="datetimeFigureOut">
              <a:rPr lang="pt-PT" smtClean="0"/>
              <a:t>15/06/21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CA62DE9-A04A-FC42-8738-428911E6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9DF03BA-6B33-EE4D-A626-AD389CB6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8C28-1CDF-0E4A-BAE4-156FA27150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042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374AE-527E-564C-8879-E09812E3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451DB64-7B84-0043-97B9-87657ACFB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A4C6B07-07A1-9F4A-A6F4-8E5C6C6C4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5FD87DF-2BEA-314C-AE76-913C797C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81BF-1213-034B-92FB-A0F8C390F325}" type="datetimeFigureOut">
              <a:rPr lang="pt-PT" smtClean="0"/>
              <a:t>15/06/21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8444ED7-A5B1-184C-8902-E98674FE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6031A0C-4738-EC4D-B88A-52546DEE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8C28-1CDF-0E4A-BAE4-156FA27150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553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33530-6DAF-1540-90B0-2E2D3DB9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5BDA155-1201-3040-9A59-824622CF5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66AF059-85F8-4E4B-946C-FF82CE772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79D447F-D8CF-3349-B42F-010790EC0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7278AD1-6F21-554F-A1C7-C8FA1DA19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E5A560C-932E-9146-9C65-90FC1563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81BF-1213-034B-92FB-A0F8C390F325}" type="datetimeFigureOut">
              <a:rPr lang="pt-PT" smtClean="0"/>
              <a:t>15/06/21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234041F-3544-4A4F-B80A-33758FD7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81FC39BB-A17A-AD4A-99A6-618D9803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8C28-1CDF-0E4A-BAE4-156FA27150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65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53E80-C4D4-5F43-8B6F-A8249950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CA8C2D1-52CB-A94A-A7A8-E24D689F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81BF-1213-034B-92FB-A0F8C390F325}" type="datetimeFigureOut">
              <a:rPr lang="pt-PT" smtClean="0"/>
              <a:t>15/06/21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0BE401B-4009-5447-B053-52051308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E89B07E-392B-1543-AA0B-A4800890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8C28-1CDF-0E4A-BAE4-156FA27150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411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CED556E-4C24-A443-B497-FD3CF7AA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81BF-1213-034B-92FB-A0F8C390F325}" type="datetimeFigureOut">
              <a:rPr lang="pt-PT" smtClean="0"/>
              <a:t>15/06/21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7001798-4D28-C946-9C37-2826D56E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DB0064A-48CA-534D-877C-F934171E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8C28-1CDF-0E4A-BAE4-156FA27150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7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CBFAE-4330-3F4B-B38C-84F53D8A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B8C7CC6-BEE5-7F45-85F2-0B90C302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01F2B68-F95C-4641-A9F8-0110E196A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8FA3E15-CB65-D645-B9F1-1D2D400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81BF-1213-034B-92FB-A0F8C390F325}" type="datetimeFigureOut">
              <a:rPr lang="pt-PT" smtClean="0"/>
              <a:t>15/06/21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CFCFA19-BDC6-E44E-BA55-0697105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3873039-D9E4-0C4B-AB96-F78BED8C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8C28-1CDF-0E4A-BAE4-156FA27150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063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E54CF-DC77-9747-B6A7-48E69B36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B82C03C-6EE7-604B-BB58-9E79E726A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735DF1A-D050-7F40-A00A-DCBDC54E4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4382558-C509-D24C-9EC5-27849D27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81BF-1213-034B-92FB-A0F8C390F325}" type="datetimeFigureOut">
              <a:rPr lang="pt-PT" smtClean="0"/>
              <a:t>15/06/21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69C2C93-066B-544A-8EE5-9462EBE7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4A1F98A-31E3-AA46-B241-A9E3756E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8C28-1CDF-0E4A-BAE4-156FA27150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235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643915C-5889-E447-8D80-C4F65EDF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546BF56-CB0E-854C-878D-C96C72C4D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CB3B1ED-E43E-A64F-B9B3-57956FD55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081BF-1213-034B-92FB-A0F8C390F325}" type="datetimeFigureOut">
              <a:rPr lang="pt-PT" smtClean="0"/>
              <a:t>15/06/21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FEA1BB3-C041-EB4F-8313-07CDB1DDF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779DB4-4209-1F47-AF64-74AEB8F1B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8C28-1CDF-0E4A-BAE4-156FA27150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687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74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31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90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52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82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Ecrã Panorâmico</PresentationFormat>
  <Paragraphs>0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Vítor Teixeira</dc:creator>
  <cp:lastModifiedBy>Vítor Teixeira</cp:lastModifiedBy>
  <cp:revision>2</cp:revision>
  <dcterms:created xsi:type="dcterms:W3CDTF">2021-06-15T08:50:37Z</dcterms:created>
  <dcterms:modified xsi:type="dcterms:W3CDTF">2021-06-15T08:57:37Z</dcterms:modified>
</cp:coreProperties>
</file>